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74" r:id="rId4"/>
    <p:sldId id="277" r:id="rId5"/>
    <p:sldId id="278" r:id="rId6"/>
    <p:sldId id="273" r:id="rId7"/>
    <p:sldId id="275" r:id="rId8"/>
    <p:sldId id="276" r:id="rId9"/>
    <p:sldId id="265" r:id="rId10"/>
    <p:sldId id="279" r:id="rId11"/>
    <p:sldId id="266" r:id="rId12"/>
    <p:sldId id="280" r:id="rId13"/>
    <p:sldId id="267" r:id="rId14"/>
    <p:sldId id="281" r:id="rId15"/>
    <p:sldId id="268" r:id="rId16"/>
    <p:sldId id="282" r:id="rId17"/>
    <p:sldId id="269" r:id="rId18"/>
    <p:sldId id="270" r:id="rId19"/>
    <p:sldId id="272" r:id="rId20"/>
    <p:sldId id="263" r:id="rId21"/>
    <p:sldId id="283" r:id="rId22"/>
    <p:sldId id="262" r:id="rId23"/>
    <p:sldId id="264" r:id="rId24"/>
    <p:sldId id="259" r:id="rId25"/>
    <p:sldId id="258" r:id="rId26"/>
    <p:sldId id="260" r:id="rId27"/>
    <p:sldId id="284" r:id="rId28"/>
    <p:sldId id="261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0" autoAdjust="0"/>
    <p:restoredTop sz="86477" autoAdjust="0"/>
  </p:normalViewPr>
  <p:slideViewPr>
    <p:cSldViewPr>
      <p:cViewPr varScale="1">
        <p:scale>
          <a:sx n="73" d="100"/>
          <a:sy n="73" d="100"/>
        </p:scale>
        <p:origin x="-102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D281229-98C6-428E-A602-542DEB8054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12A9F-1191-4396-B625-C45059C5E0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629402-5E98-41B6-AE12-31728883D0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9F9C7-37FF-4A39-8228-433BD3654B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FEB31-BDE2-426B-B453-956BECA894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D3130-2792-43EB-9620-535D8A180B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909F8-B43B-4585-B8EF-56F45DD468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51016-BF2F-4EC9-883E-1E2521C1D7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A20FD-560F-4444-87CB-8EA48A3E0E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F8BCD-5F71-4886-A284-85A6C0C75F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B2AD6-B12A-4632-9911-E086C97114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7252DA0E-4E1B-4CFE-82BD-9C8DE63E31A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Burnett County Comprehensive Plan</a:t>
            </a:r>
            <a:br>
              <a:rPr lang="en-US" dirty="0" smtClean="0"/>
            </a:br>
            <a:r>
              <a:rPr lang="en-US" dirty="0" smtClean="0">
                <a:solidFill>
                  <a:srgbClr val="FFC000"/>
                </a:solidFill>
              </a:rPr>
              <a:t>Vision 2030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886200"/>
            <a:ext cx="7467599" cy="2057400"/>
          </a:xfrm>
        </p:spPr>
        <p:txBody>
          <a:bodyPr/>
          <a:lstStyle/>
          <a:p>
            <a:pPr algn="ctr"/>
            <a:r>
              <a:rPr lang="en-US" dirty="0" smtClean="0"/>
              <a:t>Burnett County, Villages of Grantsburg and Webster, Towns of Anderson, Daniels, Dewey, Jackson, Oakland, Sand Lake, Siren, Trade Lake, Union, Webb Lake, Wood River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Side board approach</a:t>
            </a:r>
          </a:p>
          <a:p>
            <a:r>
              <a:rPr lang="en-US" dirty="0" smtClean="0"/>
              <a:t>Developing plans from the bottom up with dialogue </a:t>
            </a:r>
          </a:p>
          <a:p>
            <a:r>
              <a:rPr lang="en-US" dirty="0" smtClean="0"/>
              <a:t>CPC consists of:  The Land Use and Information Committee plus one County Board Supervisor, and a non-voting representative from each town, village and the St. Croix Tribe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Decisions relating to the “official map”, subdivisions, and zoning must be consistent with a adopted comprehensive plan that meets state standards</a:t>
            </a:r>
          </a:p>
          <a:p>
            <a:r>
              <a:rPr lang="en-US" dirty="0" smtClean="0"/>
              <a:t>“Consistency” means decisions must be compatible with the future land use map and recommended policies. 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Use Goals</a:t>
            </a:r>
            <a:endParaRPr lang="en-US" dirty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47800"/>
            <a:ext cx="763417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Use Recommendations</a:t>
            </a:r>
            <a:endParaRPr lang="en-US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0200"/>
            <a:ext cx="768734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development in villages when possible</a:t>
            </a:r>
          </a:p>
          <a:p>
            <a:r>
              <a:rPr lang="en-US" dirty="0" smtClean="0"/>
              <a:t>Net density management</a:t>
            </a:r>
          </a:p>
          <a:p>
            <a:endParaRPr lang="en-US" dirty="0" smtClean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Land Use Map</a:t>
            </a:r>
            <a:endParaRPr lang="en-US" dirty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38090"/>
            <a:ext cx="8534400" cy="551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144000" cy="513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Housing</a:t>
            </a:r>
            <a:endParaRPr lang="en-US" dirty="0"/>
          </a:p>
        </p:txBody>
      </p:sp>
      <p:pic>
        <p:nvPicPr>
          <p:cNvPr id="901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8029575" cy="509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8077200" cy="539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7772400" cy="517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199"/>
            <a:ext cx="7924800" cy="509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Development</a:t>
            </a:r>
            <a:endParaRPr lang="en-US" dirty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972425" cy="5370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8067675" cy="532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Utilities</a:t>
            </a:r>
            <a:r>
              <a:rPr lang="en-US" baseline="0" dirty="0" smtClean="0"/>
              <a:t> and Community Facilities</a:t>
            </a:r>
            <a:endParaRPr lang="en-US" dirty="0"/>
          </a:p>
        </p:txBody>
      </p:sp>
      <p:pic>
        <p:nvPicPr>
          <p:cNvPr id="962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780486"/>
            <a:ext cx="7572375" cy="49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99301"/>
            <a:ext cx="7848600" cy="535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Resources</a:t>
            </a:r>
            <a:endParaRPr lang="en-US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591425" cy="5139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0142" y="1668562"/>
            <a:ext cx="7150033" cy="496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Intergovernmental Cooperation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70104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Goals</a:t>
            </a:r>
            <a:endParaRPr lang="en-US" dirty="0"/>
          </a:p>
        </p:txBody>
      </p:sp>
      <p:pic>
        <p:nvPicPr>
          <p:cNvPr id="84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571216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70275"/>
            <a:ext cx="7343775" cy="485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8134641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 to implementation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home for comprehensive planning within a standing or permanent committee</a:t>
            </a:r>
          </a:p>
          <a:p>
            <a:r>
              <a:rPr lang="en-US" dirty="0" smtClean="0"/>
              <a:t>Create a 3 or 5 year Comprehensive Plan Action Plan and update it each year</a:t>
            </a:r>
          </a:p>
          <a:p>
            <a:r>
              <a:rPr lang="en-US" dirty="0" smtClean="0"/>
              <a:t>Continue to work with towns and villages in the implementation of the comp plan, especially in land use</a:t>
            </a:r>
          </a:p>
          <a:p>
            <a:r>
              <a:rPr lang="en-US" dirty="0" smtClean="0"/>
              <a:t>Meet with towns and villages at least once a year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Amendments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7338" y="0"/>
            <a:ext cx="6316662" cy="1143000"/>
          </a:xfrm>
        </p:spPr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pic>
        <p:nvPicPr>
          <p:cNvPr id="82946" name="Picture 2" descr="cluster meeting 5 09-21-09"/>
          <p:cNvPicPr>
            <a:picLocks noChangeAspect="1" noChangeArrowheads="1"/>
          </p:cNvPicPr>
          <p:nvPr/>
        </p:nvPicPr>
        <p:blipFill>
          <a:blip r:embed="rId2" cstate="print"/>
          <a:srcRect t="6517" b="8765"/>
          <a:stretch>
            <a:fillRect/>
          </a:stretch>
        </p:blipFill>
        <p:spPr bwMode="auto">
          <a:xfrm>
            <a:off x="457200" y="1320476"/>
            <a:ext cx="8458200" cy="553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4800600"/>
          </a:xfrm>
        </p:spPr>
        <p:txBody>
          <a:bodyPr/>
          <a:lstStyle/>
          <a:p>
            <a:r>
              <a:rPr lang="en-US" dirty="0" smtClean="0"/>
              <a:t>Public Information Activities</a:t>
            </a:r>
          </a:p>
          <a:p>
            <a:pPr lvl="1"/>
            <a:r>
              <a:rPr lang="en-US" dirty="0" smtClean="0"/>
              <a:t>Newsletter to all dwelling units</a:t>
            </a:r>
          </a:p>
          <a:p>
            <a:pPr lvl="1"/>
            <a:r>
              <a:rPr lang="en-US" dirty="0" smtClean="0"/>
              <a:t>Public information meeting</a:t>
            </a:r>
          </a:p>
          <a:p>
            <a:pPr lvl="1"/>
            <a:r>
              <a:rPr lang="en-US" dirty="0" smtClean="0"/>
              <a:t>Web site updates</a:t>
            </a:r>
          </a:p>
          <a:p>
            <a:pPr lvl="1"/>
            <a:r>
              <a:rPr lang="en-US" dirty="0" smtClean="0"/>
              <a:t>Information displays</a:t>
            </a:r>
          </a:p>
          <a:p>
            <a:pPr lvl="1"/>
            <a:r>
              <a:rPr lang="en-US" dirty="0" smtClean="0"/>
              <a:t>Sharing of plan with neighboring units of government</a:t>
            </a:r>
          </a:p>
          <a:p>
            <a:pPr lvl="1"/>
            <a:r>
              <a:rPr lang="en-US" dirty="0" smtClean="0"/>
              <a:t>Public hearing</a:t>
            </a:r>
          </a:p>
          <a:p>
            <a:r>
              <a:rPr lang="en-US" dirty="0" smtClean="0"/>
              <a:t>Formal recommendation by Land Use and Information Committee to County Board</a:t>
            </a:r>
          </a:p>
          <a:p>
            <a:r>
              <a:rPr lang="en-US" dirty="0" smtClean="0"/>
              <a:t>Approval by ordinance by County Board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meetings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4724400"/>
          </a:xfrm>
        </p:spPr>
        <p:txBody>
          <a:bodyPr/>
          <a:lstStyle/>
          <a:p>
            <a:r>
              <a:rPr lang="en-US" dirty="0" smtClean="0"/>
              <a:t>Public information meeting- Jan. 19</a:t>
            </a:r>
          </a:p>
          <a:p>
            <a:pPr lvl="1"/>
            <a:r>
              <a:rPr lang="en-US" dirty="0" smtClean="0"/>
              <a:t>6:30 pm, Room 165</a:t>
            </a:r>
          </a:p>
          <a:p>
            <a:r>
              <a:rPr lang="en-US" dirty="0" smtClean="0"/>
              <a:t>Public Hearing – Feb. 9</a:t>
            </a:r>
          </a:p>
          <a:p>
            <a:pPr lvl="1"/>
            <a:r>
              <a:rPr lang="en-US" dirty="0" smtClean="0"/>
              <a:t>6:30 pm, Room 165</a:t>
            </a:r>
          </a:p>
          <a:p>
            <a:r>
              <a:rPr lang="en-US" dirty="0" smtClean="0"/>
              <a:t>CPC  – Feb. 16; </a:t>
            </a:r>
          </a:p>
          <a:p>
            <a:pPr lvl="1"/>
            <a:r>
              <a:rPr lang="en-US" dirty="0" smtClean="0"/>
              <a:t>1 pm, Room 165</a:t>
            </a:r>
          </a:p>
          <a:p>
            <a:r>
              <a:rPr lang="en-US" dirty="0" smtClean="0"/>
              <a:t>March 2 – Land Use and Information Meeting; Formal recommendation to County Board</a:t>
            </a:r>
          </a:p>
          <a:p>
            <a:r>
              <a:rPr lang="en-US" dirty="0" smtClean="0"/>
              <a:t>March 18 – County Board Approval of Comp plan</a:t>
            </a:r>
          </a:p>
          <a:p>
            <a:endParaRPr lang="en-US" dirty="0" smtClean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heme/theme1.xml><?xml version="1.0" encoding="utf-8"?>
<a:theme xmlns:a="http://schemas.openxmlformats.org/drawingml/2006/main" name="1030_slide">
  <a:themeElements>
    <a:clrScheme name="006400_dark_green 2">
      <a:dk1>
        <a:srgbClr val="616161"/>
      </a:dk1>
      <a:lt1>
        <a:srgbClr val="FFFFFF"/>
      </a:lt1>
      <a:dk2>
        <a:srgbClr val="006400"/>
      </a:dk2>
      <a:lt2>
        <a:srgbClr val="FFFFFF"/>
      </a:lt2>
      <a:accent1>
        <a:srgbClr val="A8DA09"/>
      </a:accent1>
      <a:accent2>
        <a:srgbClr val="0994DA"/>
      </a:accent2>
      <a:accent3>
        <a:srgbClr val="AAB8AA"/>
      </a:accent3>
      <a:accent4>
        <a:srgbClr val="DADADA"/>
      </a:accent4>
      <a:accent5>
        <a:srgbClr val="D1EAAA"/>
      </a:accent5>
      <a:accent6>
        <a:srgbClr val="0786C5"/>
      </a:accent6>
      <a:hlink>
        <a:srgbClr val="09DA09"/>
      </a:hlink>
      <a:folHlink>
        <a:srgbClr val="E8CF0B"/>
      </a:folHlink>
    </a:clrScheme>
    <a:fontScheme name="006400_dark_gree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6400_dark_green 1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29C729"/>
        </a:accent1>
        <a:accent2>
          <a:srgbClr val="99BA2B"/>
        </a:accent2>
        <a:accent3>
          <a:srgbClr val="AAB8AA"/>
        </a:accent3>
        <a:accent4>
          <a:srgbClr val="DADADA"/>
        </a:accent4>
        <a:accent5>
          <a:srgbClr val="ACE0AC"/>
        </a:accent5>
        <a:accent6>
          <a:srgbClr val="8AA826"/>
        </a:accent6>
        <a:hlink>
          <a:srgbClr val="66BE66"/>
        </a:hlink>
        <a:folHlink>
          <a:srgbClr val="BCE24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400_dark_green 2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A8DA09"/>
        </a:accent1>
        <a:accent2>
          <a:srgbClr val="0994DA"/>
        </a:accent2>
        <a:accent3>
          <a:srgbClr val="AAB8AA"/>
        </a:accent3>
        <a:accent4>
          <a:srgbClr val="DADADA"/>
        </a:accent4>
        <a:accent5>
          <a:srgbClr val="D1EAAA"/>
        </a:accent5>
        <a:accent6>
          <a:srgbClr val="0786C5"/>
        </a:accent6>
        <a:hlink>
          <a:srgbClr val="09DA09"/>
        </a:hlink>
        <a:folHlink>
          <a:srgbClr val="E8CF0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400_dark_green 3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F3A823"/>
        </a:accent1>
        <a:accent2>
          <a:srgbClr val="47CE47"/>
        </a:accent2>
        <a:accent3>
          <a:srgbClr val="AAB8AA"/>
        </a:accent3>
        <a:accent4>
          <a:srgbClr val="DADADA"/>
        </a:accent4>
        <a:accent5>
          <a:srgbClr val="F8D1AC"/>
        </a:accent5>
        <a:accent6>
          <a:srgbClr val="3FBA3F"/>
        </a:accent6>
        <a:hlink>
          <a:srgbClr val="F9A16C"/>
        </a:hlink>
        <a:folHlink>
          <a:srgbClr val="E580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400_dark_green 4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E9AFCC"/>
        </a:accent1>
        <a:accent2>
          <a:srgbClr val="E7C463"/>
        </a:accent2>
        <a:accent3>
          <a:srgbClr val="AAB8AA"/>
        </a:accent3>
        <a:accent4>
          <a:srgbClr val="DADADA"/>
        </a:accent4>
        <a:accent5>
          <a:srgbClr val="F2D4E2"/>
        </a:accent5>
        <a:accent6>
          <a:srgbClr val="D1B159"/>
        </a:accent6>
        <a:hlink>
          <a:srgbClr val="C9E05C"/>
        </a:hlink>
        <a:folHlink>
          <a:srgbClr val="95B1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400_dark_gree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9C729"/>
        </a:accent1>
        <a:accent2>
          <a:srgbClr val="99BA2B"/>
        </a:accent2>
        <a:accent3>
          <a:srgbClr val="FFFFFF"/>
        </a:accent3>
        <a:accent4>
          <a:srgbClr val="000000"/>
        </a:accent4>
        <a:accent5>
          <a:srgbClr val="ACE0AC"/>
        </a:accent5>
        <a:accent6>
          <a:srgbClr val="8AA826"/>
        </a:accent6>
        <a:hlink>
          <a:srgbClr val="66BE66"/>
        </a:hlink>
        <a:folHlink>
          <a:srgbClr val="BCE2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400_dark_gree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8DA09"/>
        </a:accent1>
        <a:accent2>
          <a:srgbClr val="0994DA"/>
        </a:accent2>
        <a:accent3>
          <a:srgbClr val="FFFFFF"/>
        </a:accent3>
        <a:accent4>
          <a:srgbClr val="000000"/>
        </a:accent4>
        <a:accent5>
          <a:srgbClr val="D1EAAA"/>
        </a:accent5>
        <a:accent6>
          <a:srgbClr val="0786C5"/>
        </a:accent6>
        <a:hlink>
          <a:srgbClr val="09DA09"/>
        </a:hlink>
        <a:folHlink>
          <a:srgbClr val="E8CF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400_dark_gree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3A823"/>
        </a:accent1>
        <a:accent2>
          <a:srgbClr val="47CE47"/>
        </a:accent2>
        <a:accent3>
          <a:srgbClr val="FFFFFF"/>
        </a:accent3>
        <a:accent4>
          <a:srgbClr val="000000"/>
        </a:accent4>
        <a:accent5>
          <a:srgbClr val="F8D1AC"/>
        </a:accent5>
        <a:accent6>
          <a:srgbClr val="3FBA3F"/>
        </a:accent6>
        <a:hlink>
          <a:srgbClr val="F9A16C"/>
        </a:hlink>
        <a:folHlink>
          <a:srgbClr val="E580B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400_dark_gree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9AFCC"/>
        </a:accent1>
        <a:accent2>
          <a:srgbClr val="E7C463"/>
        </a:accent2>
        <a:accent3>
          <a:srgbClr val="FFFFFF"/>
        </a:accent3>
        <a:accent4>
          <a:srgbClr val="000000"/>
        </a:accent4>
        <a:accent5>
          <a:srgbClr val="F2D4E2"/>
        </a:accent5>
        <a:accent6>
          <a:srgbClr val="D1B159"/>
        </a:accent6>
        <a:hlink>
          <a:srgbClr val="C9E05C"/>
        </a:hlink>
        <a:folHlink>
          <a:srgbClr val="95B1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1030_slide</Template>
  <TotalTime>2754</TotalTime>
  <Words>328</Words>
  <Application>Microsoft Office PowerPoint</Application>
  <PresentationFormat>On-screen Show (4:3)</PresentationFormat>
  <Paragraphs>52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Times New Roman</vt:lpstr>
      <vt:lpstr>Arial</vt:lpstr>
      <vt:lpstr>1030_slide</vt:lpstr>
      <vt:lpstr>Burnett County Comprehensive Plan Vision 2030</vt:lpstr>
      <vt:lpstr>Process</vt:lpstr>
      <vt:lpstr>Consistency</vt:lpstr>
      <vt:lpstr>Land Use Goals</vt:lpstr>
      <vt:lpstr>Land Use Recommendations</vt:lpstr>
      <vt:lpstr>Land Use</vt:lpstr>
      <vt:lpstr>Future Land Use Map</vt:lpstr>
      <vt:lpstr>Slide 8</vt:lpstr>
      <vt:lpstr>Housing</vt:lpstr>
      <vt:lpstr>Slide 10</vt:lpstr>
      <vt:lpstr>Transportation</vt:lpstr>
      <vt:lpstr>Slide 12</vt:lpstr>
      <vt:lpstr>Economic Development</vt:lpstr>
      <vt:lpstr>Slide 14</vt:lpstr>
      <vt:lpstr>Utilities and Community Facilities</vt:lpstr>
      <vt:lpstr>Slide 16</vt:lpstr>
      <vt:lpstr>Natural Resources</vt:lpstr>
      <vt:lpstr>Slide 18</vt:lpstr>
      <vt:lpstr>Intergovernmental Cooperation</vt:lpstr>
      <vt:lpstr>Implementation Goals</vt:lpstr>
      <vt:lpstr>Slide 21</vt:lpstr>
      <vt:lpstr>Implementation</vt:lpstr>
      <vt:lpstr>Keys to implementation </vt:lpstr>
      <vt:lpstr>Amendments</vt:lpstr>
      <vt:lpstr>Timeline</vt:lpstr>
      <vt:lpstr>Next Steps</vt:lpstr>
      <vt:lpstr>Upcoming meetings </vt:lpstr>
      <vt:lpstr>Questions ?</vt:lpstr>
    </vt:vector>
  </TitlesOfParts>
  <Company>Burnett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MKornmann</dc:creator>
  <cp:lastModifiedBy>MKornmann</cp:lastModifiedBy>
  <cp:revision>30</cp:revision>
  <dcterms:created xsi:type="dcterms:W3CDTF">2009-12-15T16:39:10Z</dcterms:created>
  <dcterms:modified xsi:type="dcterms:W3CDTF">2009-12-17T14:33:59Z</dcterms:modified>
</cp:coreProperties>
</file>